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81" r:id="rId1"/>
    <p:sldMasterId id="2147483782" r:id="rId2"/>
    <p:sldMasterId id="2147483783" r:id="rId3"/>
    <p:sldMasterId id="2147483784" r:id="rId4"/>
    <p:sldMasterId id="2147483785" r:id="rId5"/>
    <p:sldMasterId id="2147483786" r:id="rId6"/>
    <p:sldMasterId id="2147483787" r:id="rId7"/>
    <p:sldMasterId id="2147483788" r:id="rId8"/>
    <p:sldMasterId id="2147483789" r:id="rId9"/>
    <p:sldMasterId id="2147483790" r:id="rId10"/>
  </p:sldMasterIdLst>
  <p:notesMasterIdLst>
    <p:notesMasterId r:id="rId22"/>
  </p:notesMasterIdLst>
  <p:sldIdLst>
    <p:sldId id="263" r:id="rId11"/>
    <p:sldId id="257" r:id="rId12"/>
    <p:sldId id="258" r:id="rId13"/>
    <p:sldId id="259" r:id="rId14"/>
    <p:sldId id="260" r:id="rId15"/>
    <p:sldId id="261" r:id="rId16"/>
    <p:sldId id="262" r:id="rId17"/>
    <p:sldId id="264" r:id="rId18"/>
    <p:sldId id="266" r:id="rId19"/>
    <p:sldId id="268" r:id="rId20"/>
    <p:sldId id="270" r:id="rId21"/>
  </p:sldIdLst>
  <p:sldSz cx="10691813" cy="7562850"/>
  <p:notesSz cx="10691813" cy="756285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ndara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91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8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3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5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2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4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5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6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7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9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1:notes"/>
          <p:cNvSpPr txBox="1">
            <a:spLocks noGrp="1"/>
          </p:cNvSpPr>
          <p:nvPr>
            <p:ph type="body" idx="1"/>
          </p:nvPr>
        </p:nvSpPr>
        <p:spPr>
          <a:xfrm>
            <a:off x="1069175" y="3592350"/>
            <a:ext cx="8553425" cy="3403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82300" y="567200"/>
            <a:ext cx="7128200" cy="28360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22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9" name="Google Shape;539;p122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2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2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6" name="Google Shape;546;p125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7" name="Google Shape;547;p125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8" name="Google Shape;548;p125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2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26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26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26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2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27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27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27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2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128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28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2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5" name="Google Shape;565;p129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6" name="Google Shape;566;p129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129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8" name="Google Shape;568;p129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3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1" name="Google Shape;571;p130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130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3" name="Google Shape;573;p130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130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130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130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5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3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6" name="Google Shape;586;p133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3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134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3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2" name="Google Shape;592;p135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135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3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137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3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" name="Google Shape;600;p138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8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2" name="Google Shape;602;p138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3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9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139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9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4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140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1" name="Google Shape;611;p140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2" name="Google Shape;612;p140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4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5" name="Google Shape;615;p141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141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14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142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0" name="Google Shape;620;p142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142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2" name="Google Shape;622;p142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4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43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143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143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143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143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143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1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36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8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38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8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9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9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39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9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9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2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43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6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7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7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7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8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8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8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9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9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50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0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51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52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2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2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2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55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56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7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7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5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9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60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60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60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6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61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61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61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62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62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62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63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63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64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64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64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64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65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65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65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65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65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65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6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68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6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69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70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70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7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2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73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73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73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7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74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74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74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75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75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75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7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76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76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77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77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77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77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78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78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78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78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78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78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8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81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82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83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83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8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5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8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86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86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86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8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87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87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87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8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88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88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88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8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89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89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90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90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90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90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9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91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91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91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91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91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91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9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94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9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95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9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96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96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8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9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99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99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99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100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4" name="Google Shape;444;p100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5" name="Google Shape;445;p100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0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01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01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01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0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3" name="Google Shape;453;p102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102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03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103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9" name="Google Shape;459;p103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03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04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4" name="Google Shape;464;p104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04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104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04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104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107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108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0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109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09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1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11"/>
          <p:cNvSpPr txBox="1">
            <a:spLocks noGrp="1"/>
          </p:cNvSpPr>
          <p:nvPr>
            <p:ph type="subTitle" idx="1"/>
          </p:nvPr>
        </p:nvSpPr>
        <p:spPr>
          <a:xfrm>
            <a:off x="735120" y="402840"/>
            <a:ext cx="9223200" cy="677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1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2" name="Google Shape;492;p112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12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4" name="Google Shape;494;p112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13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7" name="Google Shape;497;p113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8" name="Google Shape;498;p113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13"/>
          <p:cNvSpPr txBox="1">
            <a:spLocks noGrp="1"/>
          </p:cNvSpPr>
          <p:nvPr>
            <p:ph type="body" idx="3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14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14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14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14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11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15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8" name="Google Shape;508;p115"/>
          <p:cNvSpPr txBox="1">
            <a:spLocks noGrp="1"/>
          </p:cNvSpPr>
          <p:nvPr>
            <p:ph type="body" idx="2"/>
          </p:nvPr>
        </p:nvSpPr>
        <p:spPr>
          <a:xfrm>
            <a:off x="735120" y="4519800"/>
            <a:ext cx="922320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116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2" name="Google Shape;512;p116"/>
          <p:cNvSpPr txBox="1">
            <a:spLocks noGrp="1"/>
          </p:cNvSpPr>
          <p:nvPr>
            <p:ph type="body" idx="2"/>
          </p:nvPr>
        </p:nvSpPr>
        <p:spPr>
          <a:xfrm>
            <a:off x="5461200" y="201312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16"/>
          <p:cNvSpPr txBox="1">
            <a:spLocks noGrp="1"/>
          </p:cNvSpPr>
          <p:nvPr>
            <p:ph type="body" idx="3"/>
          </p:nvPr>
        </p:nvSpPr>
        <p:spPr>
          <a:xfrm>
            <a:off x="73512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116"/>
          <p:cNvSpPr txBox="1">
            <a:spLocks noGrp="1"/>
          </p:cNvSpPr>
          <p:nvPr>
            <p:ph type="body" idx="4"/>
          </p:nvPr>
        </p:nvSpPr>
        <p:spPr>
          <a:xfrm>
            <a:off x="5461200" y="4519800"/>
            <a:ext cx="450072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7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117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117"/>
          <p:cNvSpPr txBox="1">
            <a:spLocks noGrp="1"/>
          </p:cNvSpPr>
          <p:nvPr>
            <p:ph type="body" idx="2"/>
          </p:nvPr>
        </p:nvSpPr>
        <p:spPr>
          <a:xfrm>
            <a:off x="385380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17"/>
          <p:cNvSpPr txBox="1">
            <a:spLocks noGrp="1"/>
          </p:cNvSpPr>
          <p:nvPr>
            <p:ph type="body" idx="3"/>
          </p:nvPr>
        </p:nvSpPr>
        <p:spPr>
          <a:xfrm>
            <a:off x="6972120" y="201312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17"/>
          <p:cNvSpPr txBox="1">
            <a:spLocks noGrp="1"/>
          </p:cNvSpPr>
          <p:nvPr>
            <p:ph type="body" idx="4"/>
          </p:nvPr>
        </p:nvSpPr>
        <p:spPr>
          <a:xfrm>
            <a:off x="735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17"/>
          <p:cNvSpPr txBox="1">
            <a:spLocks noGrp="1"/>
          </p:cNvSpPr>
          <p:nvPr>
            <p:ph type="body" idx="5"/>
          </p:nvPr>
        </p:nvSpPr>
        <p:spPr>
          <a:xfrm>
            <a:off x="385380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17"/>
          <p:cNvSpPr txBox="1">
            <a:spLocks noGrp="1"/>
          </p:cNvSpPr>
          <p:nvPr>
            <p:ph type="body" idx="6"/>
          </p:nvPr>
        </p:nvSpPr>
        <p:spPr>
          <a:xfrm>
            <a:off x="6972120" y="4519800"/>
            <a:ext cx="2969640" cy="228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20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120"/>
          <p:cNvSpPr txBox="1">
            <a:spLocks noGrp="1"/>
          </p:cNvSpPr>
          <p:nvPr>
            <p:ph type="subTitle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5" name="Google Shape;535;p121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0" y="773280"/>
            <a:ext cx="10691640" cy="601344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34960" y="303120"/>
            <a:ext cx="962352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534960" y="1739880"/>
            <a:ext cx="9623520" cy="499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ftr" idx="11"/>
          </p:nvPr>
        </p:nvSpPr>
        <p:spPr>
          <a:xfrm>
            <a:off x="3635280" y="7034040"/>
            <a:ext cx="342288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dt" idx="10"/>
          </p:nvPr>
        </p:nvSpPr>
        <p:spPr>
          <a:xfrm>
            <a:off x="534600" y="7034040"/>
            <a:ext cx="245916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7698960" y="7034040"/>
            <a:ext cx="245916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31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79" name="Google Shape;579;p131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0" name="Google Shape;580;p131"/>
          <p:cNvSpPr txBox="1">
            <a:spLocks noGrp="1"/>
          </p:cNvSpPr>
          <p:nvPr>
            <p:ph type="dt" idx="10"/>
          </p:nvPr>
        </p:nvSpPr>
        <p:spPr>
          <a:xfrm>
            <a:off x="7347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1" name="Google Shape;581;p131"/>
          <p:cNvSpPr txBox="1">
            <a:spLocks noGrp="1"/>
          </p:cNvSpPr>
          <p:nvPr>
            <p:ph type="ftr" idx="11"/>
          </p:nvPr>
        </p:nvSpPr>
        <p:spPr>
          <a:xfrm>
            <a:off x="3541320" y="7010280"/>
            <a:ext cx="360828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82" name="Google Shape;582;p131"/>
          <p:cNvSpPr txBox="1">
            <a:spLocks noGrp="1"/>
          </p:cNvSpPr>
          <p:nvPr>
            <p:ph type="sldNum" idx="12"/>
          </p:nvPr>
        </p:nvSpPr>
        <p:spPr>
          <a:xfrm>
            <a:off x="75513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7"/>
          <p:cNvSpPr/>
          <p:nvPr/>
        </p:nvSpPr>
        <p:spPr>
          <a:xfrm>
            <a:off x="1093680" y="0"/>
            <a:ext cx="8508960" cy="756144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title"/>
          </p:nvPr>
        </p:nvSpPr>
        <p:spPr>
          <a:xfrm>
            <a:off x="534960" y="301680"/>
            <a:ext cx="963288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1"/>
          </p:nvPr>
        </p:nvSpPr>
        <p:spPr>
          <a:xfrm>
            <a:off x="534960" y="1739880"/>
            <a:ext cx="9632880" cy="499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ftr" idx="11"/>
          </p:nvPr>
        </p:nvSpPr>
        <p:spPr>
          <a:xfrm>
            <a:off x="3638520" y="7034040"/>
            <a:ext cx="342432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dt" idx="10"/>
          </p:nvPr>
        </p:nvSpPr>
        <p:spPr>
          <a:xfrm>
            <a:off x="534960" y="7034040"/>
            <a:ext cx="2462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sldNum" idx="12"/>
          </p:nvPr>
        </p:nvSpPr>
        <p:spPr>
          <a:xfrm>
            <a:off x="7705440" y="7034040"/>
            <a:ext cx="246204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0"/>
          <p:cNvSpPr/>
          <p:nvPr/>
        </p:nvSpPr>
        <p:spPr>
          <a:xfrm>
            <a:off x="585720" y="0"/>
            <a:ext cx="9545760" cy="755028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0"/>
          <p:cNvSpPr/>
          <p:nvPr/>
        </p:nvSpPr>
        <p:spPr>
          <a:xfrm>
            <a:off x="4680000" y="4960800"/>
            <a:ext cx="1963800" cy="360"/>
          </a:xfrm>
          <a:custGeom>
            <a:avLst/>
            <a:gdLst/>
            <a:ahLst/>
            <a:cxnLst/>
            <a:rect l="l" t="t" r="r" b="b"/>
            <a:pathLst>
              <a:path w="1387523" h="120000" extrusionOk="0">
                <a:moveTo>
                  <a:pt x="0" y="0"/>
                </a:moveTo>
                <a:lnTo>
                  <a:pt x="1387523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40"/>
          <p:cNvSpPr/>
          <p:nvPr/>
        </p:nvSpPr>
        <p:spPr>
          <a:xfrm flipH="1">
            <a:off x="4815720" y="5072040"/>
            <a:ext cx="360" cy="344520"/>
          </a:xfrm>
          <a:custGeom>
            <a:avLst/>
            <a:gdLst/>
            <a:ahLst/>
            <a:cxnLst/>
            <a:rect l="l" t="t" r="r" b="b"/>
            <a:pathLst>
              <a:path w="120000" h="486295" extrusionOk="0">
                <a:moveTo>
                  <a:pt x="0" y="486295"/>
                </a:moveTo>
                <a:lnTo>
                  <a:pt x="0" y="0"/>
                </a:lnTo>
              </a:path>
            </a:pathLst>
          </a:custGeom>
          <a:noFill/>
          <a:ln w="25900" cap="flat" cmpd="sng">
            <a:solidFill>
              <a:srgbClr val="8C481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40"/>
          <p:cNvSpPr/>
          <p:nvPr/>
        </p:nvSpPr>
        <p:spPr>
          <a:xfrm>
            <a:off x="6643800" y="4960800"/>
            <a:ext cx="1412640" cy="360"/>
          </a:xfrm>
          <a:custGeom>
            <a:avLst/>
            <a:gdLst/>
            <a:ahLst/>
            <a:cxnLst/>
            <a:rect l="l" t="t" r="r" b="b"/>
            <a:pathLst>
              <a:path w="998498" h="120000" extrusionOk="0">
                <a:moveTo>
                  <a:pt x="0" y="0"/>
                </a:moveTo>
                <a:lnTo>
                  <a:pt x="998498" y="0"/>
                </a:lnTo>
              </a:path>
            </a:pathLst>
          </a:custGeom>
          <a:noFill/>
          <a:ln w="32400" cap="flat" cmpd="sng">
            <a:solidFill>
              <a:srgbClr val="9C5B1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40"/>
          <p:cNvSpPr/>
          <p:nvPr/>
        </p:nvSpPr>
        <p:spPr>
          <a:xfrm>
            <a:off x="6643800" y="5433840"/>
            <a:ext cx="1412640" cy="360"/>
          </a:xfrm>
          <a:custGeom>
            <a:avLst/>
            <a:gdLst/>
            <a:ahLst/>
            <a:cxnLst/>
            <a:rect l="l" t="t" r="r" b="b"/>
            <a:pathLst>
              <a:path w="998498" h="120000" extrusionOk="0">
                <a:moveTo>
                  <a:pt x="0" y="0"/>
                </a:moveTo>
                <a:lnTo>
                  <a:pt x="998498" y="0"/>
                </a:lnTo>
              </a:path>
            </a:pathLst>
          </a:custGeom>
          <a:noFill/>
          <a:ln w="12950" cap="flat" cmpd="sng">
            <a:solidFill>
              <a:srgbClr val="87481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40"/>
          <p:cNvSpPr/>
          <p:nvPr/>
        </p:nvSpPr>
        <p:spPr>
          <a:xfrm flipH="1">
            <a:off x="5476320" y="5433840"/>
            <a:ext cx="360" cy="63720"/>
          </a:xfrm>
          <a:custGeom>
            <a:avLst/>
            <a:gdLst/>
            <a:ahLst/>
            <a:cxnLst/>
            <a:rect l="l" t="t" r="r" b="b"/>
            <a:pathLst>
              <a:path w="120000" h="90774" extrusionOk="0">
                <a:moveTo>
                  <a:pt x="0" y="90774"/>
                </a:moveTo>
                <a:lnTo>
                  <a:pt x="0" y="0"/>
                </a:lnTo>
              </a:path>
            </a:pathLst>
          </a:custGeom>
          <a:noFill/>
          <a:ln w="12950" cap="flat" cmpd="sng">
            <a:solidFill>
              <a:srgbClr val="C3770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40"/>
          <p:cNvSpPr/>
          <p:nvPr/>
        </p:nvSpPr>
        <p:spPr>
          <a:xfrm>
            <a:off x="5494320" y="5505480"/>
            <a:ext cx="523800" cy="360"/>
          </a:xfrm>
          <a:custGeom>
            <a:avLst/>
            <a:gdLst/>
            <a:ahLst/>
            <a:cxnLst/>
            <a:rect l="l" t="t" r="r" b="b"/>
            <a:pathLst>
              <a:path w="369573" h="120000" extrusionOk="0">
                <a:moveTo>
                  <a:pt x="0" y="0"/>
                </a:moveTo>
                <a:lnTo>
                  <a:pt x="369573" y="0"/>
                </a:lnTo>
              </a:path>
            </a:pathLst>
          </a:custGeom>
          <a:noFill/>
          <a:ln w="38875" cap="flat" cmpd="sng">
            <a:solidFill>
              <a:srgbClr val="904B1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40"/>
          <p:cNvSpPr/>
          <p:nvPr/>
        </p:nvSpPr>
        <p:spPr>
          <a:xfrm flipH="1">
            <a:off x="6643080" y="5433840"/>
            <a:ext cx="360" cy="63720"/>
          </a:xfrm>
          <a:custGeom>
            <a:avLst/>
            <a:gdLst/>
            <a:ahLst/>
            <a:cxnLst/>
            <a:rect l="l" t="t" r="r" b="b"/>
            <a:pathLst>
              <a:path w="120000" h="90774" extrusionOk="0">
                <a:moveTo>
                  <a:pt x="0" y="90774"/>
                </a:moveTo>
                <a:lnTo>
                  <a:pt x="0" y="0"/>
                </a:lnTo>
              </a:path>
            </a:pathLst>
          </a:custGeom>
          <a:noFill/>
          <a:ln w="324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40"/>
          <p:cNvSpPr/>
          <p:nvPr/>
        </p:nvSpPr>
        <p:spPr>
          <a:xfrm flipH="1">
            <a:off x="8019360" y="5067360"/>
            <a:ext cx="360" cy="441360"/>
          </a:xfrm>
          <a:custGeom>
            <a:avLst/>
            <a:gdLst/>
            <a:ahLst/>
            <a:cxnLst/>
            <a:rect l="l" t="t" r="r" b="b"/>
            <a:pathLst>
              <a:path w="120000" h="622457" extrusionOk="0">
                <a:moveTo>
                  <a:pt x="0" y="622457"/>
                </a:moveTo>
                <a:lnTo>
                  <a:pt x="0" y="0"/>
                </a:lnTo>
              </a:path>
            </a:pathLst>
          </a:custGeom>
          <a:noFill/>
          <a:ln w="25900" cap="flat" cmpd="sng">
            <a:solidFill>
              <a:srgbClr val="87440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40"/>
          <p:cNvSpPr/>
          <p:nvPr/>
        </p:nvSpPr>
        <p:spPr>
          <a:xfrm flipH="1">
            <a:off x="4849200" y="5172120"/>
            <a:ext cx="360" cy="1000080"/>
          </a:xfrm>
          <a:custGeom>
            <a:avLst/>
            <a:gdLst/>
            <a:ahLst/>
            <a:cxnLst/>
            <a:rect l="l" t="t" r="r" b="b"/>
            <a:pathLst>
              <a:path w="120000" h="1413496" extrusionOk="0">
                <a:moveTo>
                  <a:pt x="0" y="1413496"/>
                </a:moveTo>
                <a:lnTo>
                  <a:pt x="0" y="0"/>
                </a:lnTo>
              </a:path>
            </a:pathLst>
          </a:custGeom>
          <a:noFill/>
          <a:ln w="51825" cap="flat" cmpd="sng">
            <a:solidFill>
              <a:srgbClr val="904F1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40"/>
          <p:cNvSpPr/>
          <p:nvPr/>
        </p:nvSpPr>
        <p:spPr>
          <a:xfrm flipH="1">
            <a:off x="5485680" y="5535720"/>
            <a:ext cx="360" cy="679320"/>
          </a:xfrm>
          <a:custGeom>
            <a:avLst/>
            <a:gdLst/>
            <a:ahLst/>
            <a:cxnLst/>
            <a:rect l="l" t="t" r="r" b="b"/>
            <a:pathLst>
              <a:path w="120000" h="959622" extrusionOk="0">
                <a:moveTo>
                  <a:pt x="0" y="959622"/>
                </a:moveTo>
                <a:lnTo>
                  <a:pt x="0" y="0"/>
                </a:lnTo>
              </a:path>
            </a:pathLst>
          </a:custGeom>
          <a:noFill/>
          <a:ln w="45350" cap="flat" cmpd="sng">
            <a:solidFill>
              <a:srgbClr val="87481C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0"/>
          <p:cNvSpPr/>
          <p:nvPr/>
        </p:nvSpPr>
        <p:spPr>
          <a:xfrm flipH="1">
            <a:off x="6017400" y="5511960"/>
            <a:ext cx="360" cy="720720"/>
          </a:xfrm>
          <a:custGeom>
            <a:avLst/>
            <a:gdLst/>
            <a:ahLst/>
            <a:cxnLst/>
            <a:rect l="l" t="t" r="r" b="b"/>
            <a:pathLst>
              <a:path w="120000" h="1017977" extrusionOk="0">
                <a:moveTo>
                  <a:pt x="0" y="1017977"/>
                </a:moveTo>
                <a:lnTo>
                  <a:pt x="0" y="0"/>
                </a:lnTo>
              </a:path>
            </a:pathLst>
          </a:custGeom>
          <a:noFill/>
          <a:ln w="58300" cap="flat" cmpd="sng">
            <a:solidFill>
              <a:srgbClr val="904F18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40"/>
          <p:cNvSpPr/>
          <p:nvPr/>
        </p:nvSpPr>
        <p:spPr>
          <a:xfrm flipH="1">
            <a:off x="6655680" y="5635800"/>
            <a:ext cx="360" cy="563400"/>
          </a:xfrm>
          <a:custGeom>
            <a:avLst/>
            <a:gdLst/>
            <a:ahLst/>
            <a:cxnLst/>
            <a:rect l="l" t="t" r="r" b="b"/>
            <a:pathLst>
              <a:path w="120000" h="797523" extrusionOk="0">
                <a:moveTo>
                  <a:pt x="0" y="797523"/>
                </a:moveTo>
                <a:lnTo>
                  <a:pt x="0" y="0"/>
                </a:lnTo>
              </a:path>
            </a:pathLst>
          </a:custGeom>
          <a:noFill/>
          <a:ln w="32400" cap="flat" cmpd="sng">
            <a:solidFill>
              <a:srgbClr val="87481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40"/>
          <p:cNvSpPr/>
          <p:nvPr/>
        </p:nvSpPr>
        <p:spPr>
          <a:xfrm flipH="1">
            <a:off x="8055720" y="5497560"/>
            <a:ext cx="360" cy="536400"/>
          </a:xfrm>
          <a:custGeom>
            <a:avLst/>
            <a:gdLst/>
            <a:ahLst/>
            <a:cxnLst/>
            <a:rect l="l" t="t" r="r" b="b"/>
            <a:pathLst>
              <a:path w="120000" h="758620" extrusionOk="0">
                <a:moveTo>
                  <a:pt x="0" y="758620"/>
                </a:moveTo>
                <a:lnTo>
                  <a:pt x="0" y="0"/>
                </a:lnTo>
              </a:path>
            </a:pathLst>
          </a:custGeom>
          <a:noFill/>
          <a:ln w="38875" cap="flat" cmpd="sng">
            <a:solidFill>
              <a:srgbClr val="9C571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40"/>
          <p:cNvSpPr/>
          <p:nvPr/>
        </p:nvSpPr>
        <p:spPr>
          <a:xfrm flipH="1">
            <a:off x="4868280" y="6026040"/>
            <a:ext cx="360" cy="182520"/>
          </a:xfrm>
          <a:custGeom>
            <a:avLst/>
            <a:gdLst/>
            <a:ahLst/>
            <a:cxnLst/>
            <a:rect l="l" t="t" r="r" b="b"/>
            <a:pathLst>
              <a:path w="120000" h="259356" extrusionOk="0">
                <a:moveTo>
                  <a:pt x="0" y="259356"/>
                </a:moveTo>
                <a:lnTo>
                  <a:pt x="0" y="0"/>
                </a:lnTo>
              </a:path>
            </a:pathLst>
          </a:custGeom>
          <a:noFill/>
          <a:ln w="38875" cap="flat" cmpd="sng">
            <a:solidFill>
              <a:srgbClr val="8C4B1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40"/>
          <p:cNvSpPr/>
          <p:nvPr/>
        </p:nvSpPr>
        <p:spPr>
          <a:xfrm>
            <a:off x="4799160" y="6245280"/>
            <a:ext cx="707760" cy="360"/>
          </a:xfrm>
          <a:custGeom>
            <a:avLst/>
            <a:gdLst/>
            <a:ahLst/>
            <a:cxnLst/>
            <a:rect l="l" t="t" r="r" b="b"/>
            <a:pathLst>
              <a:path w="499249" h="120000" extrusionOk="0">
                <a:moveTo>
                  <a:pt x="0" y="0"/>
                </a:moveTo>
                <a:lnTo>
                  <a:pt x="499249" y="0"/>
                </a:lnTo>
              </a:path>
            </a:pathLst>
          </a:custGeom>
          <a:noFill/>
          <a:ln w="518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40"/>
          <p:cNvSpPr/>
          <p:nvPr/>
        </p:nvSpPr>
        <p:spPr>
          <a:xfrm flipH="1">
            <a:off x="8055720" y="6033960"/>
            <a:ext cx="360" cy="82800"/>
          </a:xfrm>
          <a:custGeom>
            <a:avLst/>
            <a:gdLst/>
            <a:ahLst/>
            <a:cxnLst/>
            <a:rect l="l" t="t" r="r" b="b"/>
            <a:pathLst>
              <a:path w="120000" h="116710" extrusionOk="0">
                <a:moveTo>
                  <a:pt x="0" y="116710"/>
                </a:move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40"/>
          <p:cNvSpPr/>
          <p:nvPr/>
        </p:nvSpPr>
        <p:spPr>
          <a:xfrm flipH="1">
            <a:off x="4863240" y="6118200"/>
            <a:ext cx="360" cy="77760"/>
          </a:xfrm>
          <a:custGeom>
            <a:avLst/>
            <a:gdLst/>
            <a:ahLst/>
            <a:cxnLst/>
            <a:rect l="l" t="t" r="r" b="b"/>
            <a:pathLst>
              <a:path w="120000" h="110227" extrusionOk="0">
                <a:moveTo>
                  <a:pt x="0" y="110227"/>
                </a:moveTo>
                <a:lnTo>
                  <a:pt x="0" y="0"/>
                </a:lnTo>
              </a:path>
            </a:pathLst>
          </a:custGeom>
          <a:noFill/>
          <a:ln w="25900" cap="flat" cmpd="sng">
            <a:solidFill>
              <a:srgbClr val="934F2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40"/>
          <p:cNvSpPr/>
          <p:nvPr/>
        </p:nvSpPr>
        <p:spPr>
          <a:xfrm flipH="1">
            <a:off x="6031800" y="6026040"/>
            <a:ext cx="360" cy="206640"/>
          </a:xfrm>
          <a:custGeom>
            <a:avLst/>
            <a:gdLst/>
            <a:ahLst/>
            <a:cxnLst/>
            <a:rect l="l" t="t" r="r" b="b"/>
            <a:pathLst>
              <a:path w="120000" h="291776" extrusionOk="0">
                <a:moveTo>
                  <a:pt x="0" y="291776"/>
                </a:moveTo>
                <a:lnTo>
                  <a:pt x="0" y="0"/>
                </a:lnTo>
              </a:path>
            </a:pathLst>
          </a:custGeom>
          <a:noFill/>
          <a:ln w="38875" cap="flat" cmpd="sng">
            <a:solidFill>
              <a:srgbClr val="97541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40"/>
          <p:cNvSpPr/>
          <p:nvPr/>
        </p:nvSpPr>
        <p:spPr>
          <a:xfrm>
            <a:off x="5991120" y="6227640"/>
            <a:ext cx="466920" cy="360"/>
          </a:xfrm>
          <a:custGeom>
            <a:avLst/>
            <a:gdLst/>
            <a:ahLst/>
            <a:cxnLst/>
            <a:rect l="l" t="t" r="r" b="b"/>
            <a:pathLst>
              <a:path w="330672" h="120000" extrusionOk="0">
                <a:moveTo>
                  <a:pt x="0" y="0"/>
                </a:moveTo>
                <a:lnTo>
                  <a:pt x="330672" y="0"/>
                </a:lnTo>
              </a:path>
            </a:pathLst>
          </a:custGeom>
          <a:noFill/>
          <a:ln w="12950" cap="flat" cmpd="sng">
            <a:solidFill>
              <a:srgbClr val="8C481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40"/>
          <p:cNvSpPr/>
          <p:nvPr/>
        </p:nvSpPr>
        <p:spPr>
          <a:xfrm flipH="1">
            <a:off x="6633360" y="5754600"/>
            <a:ext cx="360" cy="432000"/>
          </a:xfrm>
          <a:custGeom>
            <a:avLst/>
            <a:gdLst/>
            <a:ahLst/>
            <a:cxnLst/>
            <a:rect l="l" t="t" r="r" b="b"/>
            <a:pathLst>
              <a:path w="120000" h="609489" extrusionOk="0">
                <a:moveTo>
                  <a:pt x="0" y="609489"/>
                </a:moveTo>
                <a:lnTo>
                  <a:pt x="0" y="0"/>
                </a:lnTo>
              </a:path>
            </a:pathLst>
          </a:custGeom>
          <a:noFill/>
          <a:ln w="38875" cap="flat" cmpd="sng">
            <a:solidFill>
              <a:srgbClr val="8C481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40"/>
          <p:cNvSpPr txBox="1">
            <a:spLocks noGrp="1"/>
          </p:cNvSpPr>
          <p:nvPr>
            <p:ph type="title"/>
          </p:nvPr>
        </p:nvSpPr>
        <p:spPr>
          <a:xfrm>
            <a:off x="534960" y="301680"/>
            <a:ext cx="963288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0" name="Google Shape;200;p40"/>
          <p:cNvSpPr txBox="1">
            <a:spLocks noGrp="1"/>
          </p:cNvSpPr>
          <p:nvPr>
            <p:ph type="body" idx="1"/>
          </p:nvPr>
        </p:nvSpPr>
        <p:spPr>
          <a:xfrm>
            <a:off x="534960" y="1739880"/>
            <a:ext cx="9632880" cy="499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ftr" idx="11"/>
          </p:nvPr>
        </p:nvSpPr>
        <p:spPr>
          <a:xfrm>
            <a:off x="3638520" y="7034040"/>
            <a:ext cx="342432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dt" idx="10"/>
          </p:nvPr>
        </p:nvSpPr>
        <p:spPr>
          <a:xfrm>
            <a:off x="534960" y="7034040"/>
            <a:ext cx="24624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03" name="Google Shape;203;p40"/>
          <p:cNvSpPr txBox="1">
            <a:spLocks noGrp="1"/>
          </p:cNvSpPr>
          <p:nvPr>
            <p:ph type="sldNum" idx="12"/>
          </p:nvPr>
        </p:nvSpPr>
        <p:spPr>
          <a:xfrm>
            <a:off x="7705440" y="7034040"/>
            <a:ext cx="246204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53"/>
          <p:cNvSpPr/>
          <p:nvPr/>
        </p:nvSpPr>
        <p:spPr>
          <a:xfrm>
            <a:off x="0" y="349200"/>
            <a:ext cx="10691640" cy="686268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53"/>
          <p:cNvSpPr txBox="1">
            <a:spLocks noGrp="1"/>
          </p:cNvSpPr>
          <p:nvPr>
            <p:ph type="title"/>
          </p:nvPr>
        </p:nvSpPr>
        <p:spPr>
          <a:xfrm>
            <a:off x="534960" y="303120"/>
            <a:ext cx="962352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5" name="Google Shape;255;p53"/>
          <p:cNvSpPr txBox="1">
            <a:spLocks noGrp="1"/>
          </p:cNvSpPr>
          <p:nvPr>
            <p:ph type="body" idx="1"/>
          </p:nvPr>
        </p:nvSpPr>
        <p:spPr>
          <a:xfrm>
            <a:off x="534960" y="1739880"/>
            <a:ext cx="9623520" cy="499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6" name="Google Shape;256;p53"/>
          <p:cNvSpPr txBox="1">
            <a:spLocks noGrp="1"/>
          </p:cNvSpPr>
          <p:nvPr>
            <p:ph type="ftr" idx="11"/>
          </p:nvPr>
        </p:nvSpPr>
        <p:spPr>
          <a:xfrm>
            <a:off x="3635280" y="7034040"/>
            <a:ext cx="342288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7" name="Google Shape;257;p53"/>
          <p:cNvSpPr txBox="1">
            <a:spLocks noGrp="1"/>
          </p:cNvSpPr>
          <p:nvPr>
            <p:ph type="dt" idx="10"/>
          </p:nvPr>
        </p:nvSpPr>
        <p:spPr>
          <a:xfrm>
            <a:off x="534600" y="7034040"/>
            <a:ext cx="245916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58" name="Google Shape;258;p53"/>
          <p:cNvSpPr txBox="1">
            <a:spLocks noGrp="1"/>
          </p:cNvSpPr>
          <p:nvPr>
            <p:ph type="sldNum" idx="12"/>
          </p:nvPr>
        </p:nvSpPr>
        <p:spPr>
          <a:xfrm>
            <a:off x="7698960" y="7034040"/>
            <a:ext cx="245916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spcBef>
                <a:spcPts val="0"/>
              </a:spcBef>
              <a:buNone/>
              <a:defRPr sz="1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66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9" name="Google Shape;309;p66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0" name="Google Shape;310;p66"/>
          <p:cNvSpPr txBox="1">
            <a:spLocks noGrp="1"/>
          </p:cNvSpPr>
          <p:nvPr>
            <p:ph type="dt" idx="10"/>
          </p:nvPr>
        </p:nvSpPr>
        <p:spPr>
          <a:xfrm>
            <a:off x="7347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1" name="Google Shape;311;p66"/>
          <p:cNvSpPr txBox="1">
            <a:spLocks noGrp="1"/>
          </p:cNvSpPr>
          <p:nvPr>
            <p:ph type="ftr" idx="11"/>
          </p:nvPr>
        </p:nvSpPr>
        <p:spPr>
          <a:xfrm>
            <a:off x="3541320" y="7010280"/>
            <a:ext cx="360828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12" name="Google Shape;312;p66"/>
          <p:cNvSpPr txBox="1">
            <a:spLocks noGrp="1"/>
          </p:cNvSpPr>
          <p:nvPr>
            <p:ph type="sldNum" idx="12"/>
          </p:nvPr>
        </p:nvSpPr>
        <p:spPr>
          <a:xfrm>
            <a:off x="75513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9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3" name="Google Shape;363;p79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4" name="Google Shape;364;p79"/>
          <p:cNvSpPr txBox="1">
            <a:spLocks noGrp="1"/>
          </p:cNvSpPr>
          <p:nvPr>
            <p:ph type="dt" idx="10"/>
          </p:nvPr>
        </p:nvSpPr>
        <p:spPr>
          <a:xfrm>
            <a:off x="7347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5" name="Google Shape;365;p79"/>
          <p:cNvSpPr txBox="1">
            <a:spLocks noGrp="1"/>
          </p:cNvSpPr>
          <p:nvPr>
            <p:ph type="ftr" idx="11"/>
          </p:nvPr>
        </p:nvSpPr>
        <p:spPr>
          <a:xfrm>
            <a:off x="3541320" y="7010280"/>
            <a:ext cx="360828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66" name="Google Shape;366;p79"/>
          <p:cNvSpPr txBox="1">
            <a:spLocks noGrp="1"/>
          </p:cNvSpPr>
          <p:nvPr>
            <p:ph type="sldNum" idx="12"/>
          </p:nvPr>
        </p:nvSpPr>
        <p:spPr>
          <a:xfrm>
            <a:off x="75513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92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7" name="Google Shape;417;p92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8" name="Google Shape;418;p92"/>
          <p:cNvSpPr txBox="1">
            <a:spLocks noGrp="1"/>
          </p:cNvSpPr>
          <p:nvPr>
            <p:ph type="dt" idx="10"/>
          </p:nvPr>
        </p:nvSpPr>
        <p:spPr>
          <a:xfrm>
            <a:off x="7347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19" name="Google Shape;419;p92"/>
          <p:cNvSpPr txBox="1">
            <a:spLocks noGrp="1"/>
          </p:cNvSpPr>
          <p:nvPr>
            <p:ph type="ftr" idx="11"/>
          </p:nvPr>
        </p:nvSpPr>
        <p:spPr>
          <a:xfrm>
            <a:off x="3541320" y="7010280"/>
            <a:ext cx="360828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20" name="Google Shape;420;p92"/>
          <p:cNvSpPr txBox="1">
            <a:spLocks noGrp="1"/>
          </p:cNvSpPr>
          <p:nvPr>
            <p:ph type="sldNum" idx="12"/>
          </p:nvPr>
        </p:nvSpPr>
        <p:spPr>
          <a:xfrm>
            <a:off x="75513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05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1" name="Google Shape;471;p105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2" name="Google Shape;472;p105"/>
          <p:cNvSpPr txBox="1">
            <a:spLocks noGrp="1"/>
          </p:cNvSpPr>
          <p:nvPr>
            <p:ph type="dt" idx="10"/>
          </p:nvPr>
        </p:nvSpPr>
        <p:spPr>
          <a:xfrm>
            <a:off x="7347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3" name="Google Shape;473;p105"/>
          <p:cNvSpPr txBox="1">
            <a:spLocks noGrp="1"/>
          </p:cNvSpPr>
          <p:nvPr>
            <p:ph type="ftr" idx="11"/>
          </p:nvPr>
        </p:nvSpPr>
        <p:spPr>
          <a:xfrm>
            <a:off x="3541320" y="7010280"/>
            <a:ext cx="360828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474" name="Google Shape;474;p105"/>
          <p:cNvSpPr txBox="1">
            <a:spLocks noGrp="1"/>
          </p:cNvSpPr>
          <p:nvPr>
            <p:ph type="sldNum" idx="12"/>
          </p:nvPr>
        </p:nvSpPr>
        <p:spPr>
          <a:xfrm>
            <a:off x="75513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18"/>
          <p:cNvSpPr txBox="1">
            <a:spLocks noGrp="1"/>
          </p:cNvSpPr>
          <p:nvPr>
            <p:ph type="title"/>
          </p:nvPr>
        </p:nvSpPr>
        <p:spPr>
          <a:xfrm>
            <a:off x="735120" y="402840"/>
            <a:ext cx="9223200" cy="146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5" name="Google Shape;525;p118"/>
          <p:cNvSpPr txBox="1">
            <a:spLocks noGrp="1"/>
          </p:cNvSpPr>
          <p:nvPr>
            <p:ph type="body" idx="1"/>
          </p:nvPr>
        </p:nvSpPr>
        <p:spPr>
          <a:xfrm>
            <a:off x="735120" y="2013120"/>
            <a:ext cx="9223200" cy="4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6" name="Google Shape;526;p118"/>
          <p:cNvSpPr txBox="1">
            <a:spLocks noGrp="1"/>
          </p:cNvSpPr>
          <p:nvPr>
            <p:ph type="dt" idx="10"/>
          </p:nvPr>
        </p:nvSpPr>
        <p:spPr>
          <a:xfrm>
            <a:off x="7347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7" name="Google Shape;527;p118"/>
          <p:cNvSpPr txBox="1">
            <a:spLocks noGrp="1"/>
          </p:cNvSpPr>
          <p:nvPr>
            <p:ph type="ftr" idx="11"/>
          </p:nvPr>
        </p:nvSpPr>
        <p:spPr>
          <a:xfrm>
            <a:off x="3541320" y="7010280"/>
            <a:ext cx="360828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28" name="Google Shape;528;p118"/>
          <p:cNvSpPr txBox="1">
            <a:spLocks noGrp="1"/>
          </p:cNvSpPr>
          <p:nvPr>
            <p:ph type="sldNum" idx="12"/>
          </p:nvPr>
        </p:nvSpPr>
        <p:spPr>
          <a:xfrm>
            <a:off x="7551360" y="7010280"/>
            <a:ext cx="2406600" cy="4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1000" b="0" strike="noStrik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51"/>
          <p:cNvSpPr txBox="1"/>
          <p:nvPr/>
        </p:nvSpPr>
        <p:spPr>
          <a:xfrm>
            <a:off x="1336680" y="1758960"/>
            <a:ext cx="8020080" cy="209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1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p151"/>
          <p:cNvSpPr txBox="1"/>
          <p:nvPr/>
        </p:nvSpPr>
        <p:spPr>
          <a:xfrm>
            <a:off x="1336680" y="3933360"/>
            <a:ext cx="802008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4" name="Google Shape;674;p1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480" y="773280"/>
            <a:ext cx="10665000" cy="619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56"/>
          <p:cNvSpPr txBox="1"/>
          <p:nvPr/>
        </p:nvSpPr>
        <p:spPr>
          <a:xfrm>
            <a:off x="838080" y="365040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i="1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6" name="Google Shape;726;p156" descr="Immagine che contiene testo, busta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240" y="773280"/>
            <a:ext cx="10698120" cy="6122880"/>
          </a:xfrm>
          <a:prstGeom prst="rect">
            <a:avLst/>
          </a:prstGeom>
          <a:noFill/>
          <a:ln>
            <a:noFill/>
          </a:ln>
        </p:spPr>
      </p:pic>
      <p:sp>
        <p:nvSpPr>
          <p:cNvPr id="727" name="Google Shape;727;p156"/>
          <p:cNvSpPr/>
          <p:nvPr/>
        </p:nvSpPr>
        <p:spPr>
          <a:xfrm>
            <a:off x="8469360" y="1273320"/>
            <a:ext cx="2406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Tutto quello che chiediamo  è di dare una possibilità alla pace.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156"/>
          <p:cNvSpPr/>
          <p:nvPr/>
        </p:nvSpPr>
        <p:spPr>
          <a:xfrm>
            <a:off x="4003560" y="1424160"/>
            <a:ext cx="2406600" cy="9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È la natura del mondo che tutte le cose cerchino un ritmo e trovino in quel ritmo, una sorta di pace.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156"/>
          <p:cNvSpPr/>
          <p:nvPr/>
        </p:nvSpPr>
        <p:spPr>
          <a:xfrm>
            <a:off x="649440" y="1322280"/>
            <a:ext cx="2406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Una parola che porta la pace è meglio di mille parole vuote. 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156"/>
          <p:cNvSpPr/>
          <p:nvPr/>
        </p:nvSpPr>
        <p:spPr>
          <a:xfrm>
            <a:off x="193680" y="5016600"/>
            <a:ext cx="2406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non violenza è la più forte arma mai inventata dall'uomo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1" name="Google Shape;731;p1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53200" y="4913280"/>
            <a:ext cx="2406600" cy="1368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58"/>
          <p:cNvSpPr txBox="1"/>
          <p:nvPr/>
        </p:nvSpPr>
        <p:spPr>
          <a:xfrm>
            <a:off x="17191080" y="-393840"/>
            <a:ext cx="9223200" cy="116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1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NON è MAI ESISTITA UNA GUERRA BUONA O UNA PACE CATTIVA</a:t>
            </a:r>
            <a:endParaRPr sz="4400" b="1" i="1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4" name="Google Shape;744;p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680" y="777960"/>
            <a:ext cx="10842480" cy="601488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158"/>
          <p:cNvSpPr/>
          <p:nvPr/>
        </p:nvSpPr>
        <p:spPr>
          <a:xfrm>
            <a:off x="8115480" y="5446800"/>
            <a:ext cx="2406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NON è MAI ESISTITA UNA GUERRA BUONA O UNA PACE CATTIVA.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47"/>
          <p:cNvSpPr/>
          <p:nvPr/>
        </p:nvSpPr>
        <p:spPr>
          <a:xfrm>
            <a:off x="5040360" y="5124600"/>
            <a:ext cx="47520" cy="36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9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600" b="0" i="0" u="none" strike="noStrike" cap="none">
                <a:solidFill>
                  <a:srgbClr val="874413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20" marR="0" lvl="0" indent="0" algn="l" rtl="0">
              <a:lnSpc>
                <a:spcPct val="100000"/>
              </a:lnSpc>
              <a:spcBef>
                <a:spcPts val="11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 cap="none">
                <a:solidFill>
                  <a:srgbClr val="B87016"/>
                </a:solidFill>
                <a:latin typeface="Arial"/>
                <a:ea typeface="Arial"/>
                <a:cs typeface="Arial"/>
                <a:sym typeface="Arial"/>
              </a:rPr>
              <a:t>•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9" name="Google Shape;649;p147"/>
          <p:cNvSpPr/>
          <p:nvPr/>
        </p:nvSpPr>
        <p:spPr>
          <a:xfrm>
            <a:off x="5035680" y="5954760"/>
            <a:ext cx="193680" cy="23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920" marR="0" lvl="0" indent="0" algn="l" rtl="0">
              <a:lnSpc>
                <a:spcPct val="1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00" b="0" i="0" u="none" strike="noStrike" cap="none">
                <a:solidFill>
                  <a:srgbClr val="CA7C0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</a:t>
            </a:r>
            <a:endParaRPr sz="5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920" marR="0" lvl="0" indent="0" algn="l" rtl="0">
              <a:lnSpc>
                <a:spcPct val="1304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0" i="0" u="none" strike="noStrike" cap="none">
                <a:solidFill>
                  <a:srgbClr val="CA7C0F"/>
                </a:solidFill>
                <a:latin typeface="Arial"/>
                <a:ea typeface="Arial"/>
                <a:cs typeface="Arial"/>
                <a:sym typeface="Arial"/>
              </a:rPr>
              <a:t>it..·</a:t>
            </a:r>
            <a:endParaRPr sz="9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8" name="Google Shape;658;p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773280"/>
            <a:ext cx="10693440" cy="6014880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49"/>
          <p:cNvSpPr txBox="1"/>
          <p:nvPr/>
        </p:nvSpPr>
        <p:spPr>
          <a:xfrm>
            <a:off x="735120" y="1093320"/>
            <a:ext cx="9223200" cy="1932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1" u="none" strike="noStrike" cap="none">
                <a:solidFill>
                  <a:srgbClr val="44546A"/>
                </a:solidFill>
                <a:latin typeface="Candara"/>
                <a:ea typeface="Candara"/>
                <a:cs typeface="Candara"/>
                <a:sym typeface="Candara"/>
              </a:rPr>
              <a:t>P          A          C          E</a:t>
            </a:r>
            <a:endParaRPr sz="4400" b="1" i="1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0" name="Google Shape;660;p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1680" y="2884320"/>
            <a:ext cx="1888920" cy="2241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1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20" y="928800"/>
            <a:ext cx="8555040" cy="5705280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50"/>
          <p:cNvSpPr txBox="1"/>
          <p:nvPr/>
        </p:nvSpPr>
        <p:spPr>
          <a:xfrm>
            <a:off x="1336680" y="1758960"/>
            <a:ext cx="8020080" cy="2093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8400" b="1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PACE</a:t>
            </a:r>
            <a:endParaRPr sz="8400" b="1" i="1" u="none" strike="noStrike" cap="non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p150"/>
          <p:cNvSpPr txBox="1"/>
          <p:nvPr/>
        </p:nvSpPr>
        <p:spPr>
          <a:xfrm>
            <a:off x="1336680" y="3933360"/>
            <a:ext cx="8020080" cy="14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TUTTO QUELLO CHE CHIEDIAMO E’ DI DARE UNA POSSIBILITA’ ALLA PACE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873"/>
              </a:spcBef>
              <a:spcAft>
                <a:spcPts val="0"/>
              </a:spcAft>
              <a:buNone/>
            </a:pPr>
            <a:r>
              <a:rPr lang="it-IT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JHON LENNON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152"/>
          <p:cNvSpPr/>
          <p:nvPr/>
        </p:nvSpPr>
        <p:spPr>
          <a:xfrm>
            <a:off x="0" y="774720"/>
            <a:ext cx="10693440" cy="601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152"/>
          <p:cNvSpPr/>
          <p:nvPr/>
        </p:nvSpPr>
        <p:spPr>
          <a:xfrm>
            <a:off x="0" y="773280"/>
            <a:ext cx="10693440" cy="6014880"/>
          </a:xfrm>
          <a:prstGeom prst="rect">
            <a:avLst/>
          </a:prstGeom>
          <a:gradFill>
            <a:gsLst>
              <a:gs pos="0">
                <a:srgbClr val="70AD47"/>
              </a:gs>
              <a:gs pos="100000">
                <a:srgbClr val="4472C4"/>
              </a:gs>
            </a:gsLst>
            <a:lin ang="120000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152"/>
          <p:cNvGrpSpPr/>
          <p:nvPr/>
        </p:nvGrpSpPr>
        <p:grpSpPr>
          <a:xfrm>
            <a:off x="1143000" y="777960"/>
            <a:ext cx="8570880" cy="6014880"/>
            <a:chOff x="1143000" y="777960"/>
            <a:chExt cx="8570880" cy="6014880"/>
          </a:xfrm>
        </p:grpSpPr>
        <p:sp>
          <p:nvSpPr>
            <p:cNvPr id="682" name="Google Shape;682;p152"/>
            <p:cNvSpPr/>
            <p:nvPr/>
          </p:nvSpPr>
          <p:spPr>
            <a:xfrm>
              <a:off x="1368360" y="777960"/>
              <a:ext cx="8167680" cy="6014880"/>
            </a:xfrm>
            <a:custGeom>
              <a:avLst/>
              <a:gdLst/>
              <a:ahLst/>
              <a:cxnLst/>
              <a:rect l="l" t="t" r="r" b="b"/>
              <a:pathLst>
                <a:path w="9325055" h="6858000" extrusionOk="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52"/>
            <p:cNvSpPr/>
            <p:nvPr/>
          </p:nvSpPr>
          <p:spPr>
            <a:xfrm>
              <a:off x="1455120" y="777960"/>
              <a:ext cx="7950960" cy="6014880"/>
            </a:xfrm>
            <a:custGeom>
              <a:avLst/>
              <a:gdLst/>
              <a:ahLst/>
              <a:cxnLst/>
              <a:rect l="l" t="t" r="r" b="b"/>
              <a:pathLst>
                <a:path w="9439169" h="6858000" extrusionOk="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52"/>
            <p:cNvSpPr/>
            <p:nvPr/>
          </p:nvSpPr>
          <p:spPr>
            <a:xfrm>
              <a:off x="1445400" y="777960"/>
              <a:ext cx="7970400" cy="6014880"/>
            </a:xfrm>
            <a:custGeom>
              <a:avLst/>
              <a:gdLst/>
              <a:ahLst/>
              <a:cxnLst/>
              <a:rect l="l" t="t" r="r" b="b"/>
              <a:pathLst>
                <a:path w="9462596" h="6858000" extrusionOk="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2"/>
            <p:cNvSpPr/>
            <p:nvPr/>
          </p:nvSpPr>
          <p:spPr>
            <a:xfrm>
              <a:off x="1428480" y="777960"/>
              <a:ext cx="7987320" cy="6014880"/>
            </a:xfrm>
            <a:custGeom>
              <a:avLst/>
              <a:gdLst/>
              <a:ahLst/>
              <a:cxnLst/>
              <a:rect l="l" t="t" r="r" b="b"/>
              <a:pathLst>
                <a:path w="9116061" h="6858000" extrusionOk="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2"/>
            <p:cNvSpPr/>
            <p:nvPr/>
          </p:nvSpPr>
          <p:spPr>
            <a:xfrm>
              <a:off x="1143000" y="777960"/>
              <a:ext cx="8566920" cy="601488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rgbClr val="FFFFFF">
                <a:alpha val="5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2"/>
            <p:cNvSpPr/>
            <p:nvPr/>
          </p:nvSpPr>
          <p:spPr>
            <a:xfrm>
              <a:off x="1155960" y="777960"/>
              <a:ext cx="8548920" cy="6014880"/>
            </a:xfrm>
            <a:custGeom>
              <a:avLst/>
              <a:gdLst/>
              <a:ahLst/>
              <a:cxnLst/>
              <a:rect l="l" t="t" r="r" b="b"/>
              <a:pathLst>
                <a:path w="9749306" h="6858000" extrusionOk="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2"/>
            <p:cNvSpPr/>
            <p:nvPr/>
          </p:nvSpPr>
          <p:spPr>
            <a:xfrm>
              <a:off x="1146960" y="777960"/>
              <a:ext cx="8566920" cy="6014880"/>
            </a:xfrm>
            <a:custGeom>
              <a:avLst/>
              <a:gdLst/>
              <a:ahLst/>
              <a:cxnLst/>
              <a:rect l="l" t="t" r="r" b="b"/>
              <a:pathLst>
                <a:path w="9767847" h="6858000" extrusionOk="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9" name="Google Shape;689;p152"/>
          <p:cNvSpPr/>
          <p:nvPr/>
        </p:nvSpPr>
        <p:spPr>
          <a:xfrm>
            <a:off x="95400" y="920880"/>
            <a:ext cx="2682720" cy="144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Nessuno può essere così folle da preferire la guerra alla pace: con la pace i figli seppelliscono i padri, con la guerra sono i padri a seppellire i figli 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152"/>
          <p:cNvSpPr/>
          <p:nvPr/>
        </p:nvSpPr>
        <p:spPr>
          <a:xfrm>
            <a:off x="8153280" y="4135320"/>
            <a:ext cx="2406600" cy="236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Guerra e pace è come un romanzo che non ha fine, finchè l'uomo è in questo mondo la guerra continuerà, ma se solo l'uomo si rendesse conto che la guerra non ha scopo, allora potremmo dire che la pace è l'unica guerra da sostenere.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152"/>
          <p:cNvSpPr/>
          <p:nvPr/>
        </p:nvSpPr>
        <p:spPr>
          <a:xfrm>
            <a:off x="8291520" y="919080"/>
            <a:ext cx="2406600" cy="144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soldato prega più di tutti gli altri per la pace, perché è lui che deve partire e portare le ferite e le cicatrici più profonde della guerra.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152"/>
          <p:cNvSpPr/>
          <p:nvPr/>
        </p:nvSpPr>
        <p:spPr>
          <a:xfrm>
            <a:off x="157320" y="4927680"/>
            <a:ext cx="2406600" cy="12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i="1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Il giorno in cui il potere dell' amore  supererà l' amore per il potere il mondo potrà scoprire la pace.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3" name="Google Shape;693;p152" descr="Immagine che contiene testo, clipartDescrizione generat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8600" y="2400480"/>
            <a:ext cx="3355920" cy="2522520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152"/>
          <p:cNvSpPr/>
          <p:nvPr/>
        </p:nvSpPr>
        <p:spPr>
          <a:xfrm>
            <a:off x="4673520" y="5673600"/>
            <a:ext cx="2695680" cy="30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strike="noStrike">
                <a:solidFill>
                  <a:srgbClr val="0088FF"/>
                </a:solidFill>
                <a:latin typeface="Arial"/>
                <a:ea typeface="Arial"/>
                <a:cs typeface="Arial"/>
                <a:sym typeface="Arial"/>
              </a:rPr>
              <a:t>STOP THE WAR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152"/>
          <p:cNvSpPr/>
          <p:nvPr/>
        </p:nvSpPr>
        <p:spPr>
          <a:xfrm>
            <a:off x="5087880" y="1587600"/>
            <a:ext cx="2406600" cy="308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1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PEACE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54"/>
          <p:cNvSpPr txBox="1"/>
          <p:nvPr/>
        </p:nvSpPr>
        <p:spPr>
          <a:xfrm>
            <a:off x="10696680" y="-1793880"/>
            <a:ext cx="5502240" cy="8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400" b="1" i="1" strike="noStrike">
                <a:solidFill>
                  <a:srgbClr val="44546A"/>
                </a:solidFill>
                <a:latin typeface="Calibri"/>
                <a:ea typeface="Calibri"/>
                <a:cs typeface="Calibri"/>
                <a:sym typeface="Calibri"/>
              </a:rPr>
              <a:t>La guerra non stabilisce chi ha ragione, ma solo chi sopravvive</a:t>
            </a:r>
            <a:endParaRPr sz="4400" b="1" i="1" strike="noStrike">
              <a:solidFill>
                <a:srgbClr val="44546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154"/>
          <p:cNvSpPr txBox="1"/>
          <p:nvPr/>
        </p:nvSpPr>
        <p:spPr>
          <a:xfrm>
            <a:off x="78840" y="2349360"/>
            <a:ext cx="3195720" cy="5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2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guerra non si può umanizzare si può solo abolire.</a:t>
            </a:r>
            <a:endParaRPr sz="32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154"/>
          <p:cNvSpPr/>
          <p:nvPr/>
        </p:nvSpPr>
        <p:spPr>
          <a:xfrm>
            <a:off x="3790800" y="3492360"/>
            <a:ext cx="289728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guerra non stabilisce chi ha ragione, ma solo chi sopravvive.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154"/>
          <p:cNvSpPr/>
          <p:nvPr/>
        </p:nvSpPr>
        <p:spPr>
          <a:xfrm>
            <a:off x="208080" y="4916520"/>
            <a:ext cx="2835000" cy="12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Le guerre sono fatte da persone che si uccidono senza conoscersi, per gli interessi di persone che si conoscono ma non si uccidono.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154"/>
          <p:cNvSpPr/>
          <p:nvPr/>
        </p:nvSpPr>
        <p:spPr>
          <a:xfrm>
            <a:off x="7218360" y="2255760"/>
            <a:ext cx="2406600" cy="99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Quel che è accaduto non può essere cancellato, ma si può impedire che accada di nuovo.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154"/>
          <p:cNvSpPr/>
          <p:nvPr/>
        </p:nvSpPr>
        <p:spPr>
          <a:xfrm>
            <a:off x="7180200" y="4915080"/>
            <a:ext cx="2406600" cy="12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pace non è solo un fine remoto da raggiungere. Ma un mezzo per raggiungere quel fine. 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3" name="Google Shape;713;p154"/>
          <p:cNvSpPr/>
          <p:nvPr/>
        </p:nvSpPr>
        <p:spPr>
          <a:xfrm>
            <a:off x="3838680" y="1170000"/>
            <a:ext cx="2406600" cy="7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275" tIns="39950" rIns="80275" bIns="39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5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Ogni guerra lascia il mondo peggiore di come lo ha trovato.</a:t>
            </a:r>
            <a:endParaRPr sz="1500" b="0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297</Words>
  <Application>Microsoft Office PowerPoint</Application>
  <PresentationFormat>Personalizzato</PresentationFormat>
  <Paragraphs>29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10</vt:i4>
      </vt:variant>
      <vt:variant>
        <vt:lpstr>Titoli diapositive</vt:lpstr>
      </vt:variant>
      <vt:variant>
        <vt:i4>11</vt:i4>
      </vt:variant>
    </vt:vector>
  </HeadingPairs>
  <TitlesOfParts>
    <vt:vector size="25" baseType="lpstr">
      <vt:lpstr>Arial</vt:lpstr>
      <vt:lpstr>Calibri</vt:lpstr>
      <vt:lpstr>Times New Roman</vt:lpstr>
      <vt:lpstr>Candara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Milko Bevacqua</dc:creator>
  <cp:lastModifiedBy>Milko Bevacqua</cp:lastModifiedBy>
  <cp:revision>1</cp:revision>
  <dcterms:modified xsi:type="dcterms:W3CDTF">2022-03-06T19:22:49Z</dcterms:modified>
</cp:coreProperties>
</file>